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7" r:id="rId4"/>
    <p:sldId id="293" r:id="rId5"/>
    <p:sldId id="301" r:id="rId6"/>
    <p:sldId id="302" r:id="rId7"/>
    <p:sldId id="299" r:id="rId8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823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402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AA73-D5A7-4D65-B8FD-2705079AFDEB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402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05BC-C2E4-44D6-9C18-2EF0DB10F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7D43-64A2-4173-832A-05E84B532577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1A81-63A4-45CE-91E9-08EC58E50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B1A81-63A4-45CE-91E9-08EC58E50FC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2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6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8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0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11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3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1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917F-AFC0-497B-9530-7E0F3F65C218}" type="datetimeFigureOut">
              <a:rPr lang="en-IN" smtClean="0"/>
              <a:pPr/>
              <a:t>18-08-2025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78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No. 06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PROMOTION OF BEE-KEEPING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r Nazir A Ganai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44624"/>
            <a:ext cx="141792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SKUAST-Kashmir for Quality Life</a:t>
            </a:r>
            <a:endParaRPr lang="en-IN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6463"/>
            <a:ext cx="612068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MPR of HADP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July  , 2025</a:t>
            </a:r>
          </a:p>
        </p:txBody>
      </p:sp>
    </p:spTree>
    <p:extLst>
      <p:ext uri="{BB962C8B-B14F-4D97-AF65-F5344CB8AC3E}">
        <p14:creationId xmlns:p14="http://schemas.microsoft.com/office/powerpoint/2010/main" val="4406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95434"/>
              </p:ext>
            </p:extLst>
          </p:nvPr>
        </p:nvGraphicFramePr>
        <p:xfrm>
          <a:off x="152400" y="523220"/>
          <a:ext cx="8839200" cy="883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62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Target /Interventions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Allocation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Released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 up to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31st of March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m/o July, 2025</a:t>
                      </a:r>
                    </a:p>
                    <a:p>
                      <a:pPr marL="0" algn="ctr" defTabSz="914400" rtl="0" eaLnBrk="1" latinLnBrk="0" hangingPunct="1"/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Achievements for the m/o July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1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Bee breeding centre for climate smart bees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  <a:r>
                        <a:rPr lang="en-US" sz="1200" baseline="0" dirty="0"/>
                        <a:t> lakhs</a:t>
                      </a:r>
                      <a:endParaRPr lang="en-IN" sz="1200" dirty="0"/>
                    </a:p>
                    <a:p>
                      <a:pPr algn="ctr"/>
                      <a:r>
                        <a:rPr lang="en-IN" sz="1200" dirty="0"/>
                        <a:t>(2025-26)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lakhs</a:t>
                      </a:r>
                      <a:endParaRPr lang="en-IN" sz="1200" dirty="0"/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1.617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 Lakhs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Polarimeter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bill has been  submitted in the comptroller office SKUAST- Kashmir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been released for the year 2025-2026 =  25 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  for the year2024-25= 50lakhs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Requisition for budget enhancement  of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 Lakhs to the already sanctioned amount i.e., 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 Lakhs for the smooth functioning of project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IN" sz="1200" dirty="0"/>
                        <a:t>Installation of OTC (Open Top Chamber) system is</a:t>
                      </a:r>
                      <a:r>
                        <a:rPr lang="en-IN" sz="1200" baseline="0" dirty="0"/>
                        <a:t> completed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14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Disease diagnostic and quarantine centre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Targets for</a:t>
                      </a:r>
                      <a:r>
                        <a:rPr lang="en-IN" sz="1200" baseline="0" dirty="0"/>
                        <a:t> establishment of </a:t>
                      </a:r>
                      <a:r>
                        <a:rPr lang="en-IN" sz="1200" dirty="0"/>
                        <a:t>Disease diagnostic and quarantine centre is</a:t>
                      </a:r>
                      <a:r>
                        <a:rPr lang="en-IN" sz="1200" baseline="0" dirty="0"/>
                        <a:t> completed with all equipment's  functional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2">
                <a:tc rowSpan="2"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nucleus stock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Production of nucleus stock </a:t>
                      </a:r>
                    </a:p>
                    <a:p>
                      <a:pPr algn="just"/>
                      <a:r>
                        <a:rPr lang="en-IN" sz="1200" dirty="0"/>
                        <a:t>         Is initiated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    Establishment of Insect Mini          museum at Division of Entomology, SKUAST-K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96"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itchFamily="34" charset="0"/>
                        <a:buNone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baseline="0" dirty="0"/>
                        <a:t>Action Plan for the Financial year  2025-2026  has been made  and forwarded it to the Directorate of Research (HADP Cell).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Equipment's purchased under HADP-06 Project has been made functional and demonstration is carried out.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Procurement Plan for the FY 2025-2026 has been Submitted to </a:t>
                      </a:r>
                      <a:r>
                        <a:rPr lang="en-IN" sz="1200" baseline="0" dirty="0"/>
                        <a:t>Directorate of Research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162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bee colonies by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bee breeders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039" y="0"/>
            <a:ext cx="523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MPR, July 2025</a:t>
            </a:r>
          </a:p>
        </p:txBody>
      </p:sp>
    </p:spTree>
    <p:extLst>
      <p:ext uri="{BB962C8B-B14F-4D97-AF65-F5344CB8AC3E}">
        <p14:creationId xmlns:p14="http://schemas.microsoft.com/office/powerpoint/2010/main" val="37965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0763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OPEN TOP CHAMBER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22"/>
            <a:ext cx="8382000" cy="52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93"/>
          <a:stretch/>
        </p:blipFill>
        <p:spPr bwMode="auto">
          <a:xfrm>
            <a:off x="304800" y="1862683"/>
            <a:ext cx="4173891" cy="278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905000"/>
            <a:ext cx="4119941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0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ALL THE EQUIPMENTS ARE FUNCTIONAL IN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  <a:endParaRPr lang="en-IN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89817" cy="23923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9730"/>
            <a:ext cx="3266946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4271620"/>
            <a:ext cx="3134866" cy="2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514"/>
            <a:ext cx="315226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600200"/>
            <a:ext cx="3048000" cy="22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Insect Mini-Museum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36505" y="404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A435B-7B4B-42A8-93C2-B95DBCE6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84481"/>
            <a:ext cx="2590800" cy="290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DFCD1-55CF-4CB0-9234-EC0C369CC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6" y="1584481"/>
            <a:ext cx="2527531" cy="2904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5A537-1F8A-47B9-A4DA-87E16312E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52" y="1587878"/>
            <a:ext cx="2527531" cy="2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9652</TotalTime>
  <Words>267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 Project No. 06 PROMOTION OF BEE-KEEPING   </vt:lpstr>
      <vt:lpstr>PowerPoint Presentation</vt:lpstr>
      <vt:lpstr>OPEN TOP CHAMBER </vt:lpstr>
      <vt:lpstr>DISEASES DIGONOSTIC AND QURENTINE CENTER</vt:lpstr>
      <vt:lpstr>ALL THE EQUIPMENTS ARE FUNCTIONAL IN DISEASES DIGONOSTIC AND QURENTINE CENTER</vt:lpstr>
      <vt:lpstr>PowerPoint Presentation</vt:lpstr>
      <vt:lpstr>Insect Mini-Museum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Nazir</dc:creator>
  <cp:lastModifiedBy>HP</cp:lastModifiedBy>
  <cp:revision>187</cp:revision>
  <cp:lastPrinted>2025-05-01T04:51:53Z</cp:lastPrinted>
  <dcterms:created xsi:type="dcterms:W3CDTF">2015-11-10T03:27:06Z</dcterms:created>
  <dcterms:modified xsi:type="dcterms:W3CDTF">2025-08-18T16:19:21Z</dcterms:modified>
</cp:coreProperties>
</file>